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6" r:id="rId3"/>
    <p:sldId id="264" r:id="rId4"/>
    <p:sldId id="26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41C6-4E0A-4EA7-B53A-655B11B23EA9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5B901-B3A5-4ABB-B163-4699B47CD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2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5B901-B3A5-4ABB-B163-4699B47CD32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10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9059-85FF-F7B2-705F-BB162D54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1B5E42-7E07-C1F3-0ED6-8229EF368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FFF98C-D2D9-6413-9D66-B7FF22F1A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732DBD-B4D9-B380-DFE8-6787EC407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5B901-B3A5-4ABB-B163-4699B47CD32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14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3692D7-BA18-406D-AF32-428D89306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BA29EA-913A-E856-6C6C-F04A2D2A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37B5A0-9C84-607A-3E9D-C9ED251F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4C9CC5-0F50-02B0-4FCB-C9F067AF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3FA18C-EEE6-2CF8-6750-B1415588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85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E28C7-D73F-749B-639B-89A2355D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D20574-68C8-0D31-3345-7A23CB1F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892CEC-01FD-E1EB-BFB1-13828525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FB642A-2E49-5768-80B9-3F33AE05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C9CE6E-80E6-0D51-3DD0-8B875075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215131-B6A5-A2D5-C227-A39604C8A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CBFA07-8E9D-1DBF-6BF8-2C10E2B75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32A0E5-8C2A-14FA-5091-EFDE83C1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F0EBF4-76A4-3EC5-D2D2-327582F9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51C484-03BA-9838-6AB8-7FB066AF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3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9E61AF-DF16-94A4-6594-08623A2D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627031-3CCB-5DAF-B36B-505EB9F0B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26D823-F866-E06C-7042-2C020C26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EF866E-FFBF-4615-B7F1-C92A3B12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49465C-025A-5D02-142E-1EDF6B85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62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CFE99-73B6-3F92-9BEC-7E7A6FD1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24EB7F-15B7-0CD6-9386-66BC7EE6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52722F-54BA-ACD6-9BA3-3B3836DE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F377A5-0567-5F58-80D5-D9274145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0520A-D2F7-5AF2-29A1-1C64563D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5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0EE08-F0F6-A152-EF39-F36C084A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EB90C7-E4A9-F4D6-3A4C-ACCD7F0D4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2A558A-F8BD-509A-1E64-FB305841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4749D2-42D7-EC22-66FF-A9BA4E2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2E65D5-C5B2-2615-35AF-BDFA94D0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D78BC7-E634-D6E9-619A-AF4BAFBE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60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472041-F8A9-E1AE-0E6A-E96E258B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C7EE4B-175A-978D-514E-5F0173E79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6B83A1-95B4-EE79-95B2-BFD54EFB1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311A0F-1C63-DA5B-0AFC-C4CD436EA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ADDCB7-C23C-57FB-5AE3-3FB4E5554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E52867-2FF9-E85E-5A53-A9B49694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8F4343-394D-7CB9-70A0-1FBCF873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BE1CDF-0B3B-FD87-6363-8B68D756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9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FD47E-D35D-94B5-00C3-98F173D8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A5C682-B484-0E50-26A4-379E110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1E75C5-DF7E-CA33-E9C0-CF2785DC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455FA4-D2C8-C36E-2802-52B60AAE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24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74B647-7661-8EC7-5817-CD4C384B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CC3E19-5FD2-9D5D-BB00-DE1A0B7C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9C9784-97E4-CB03-1E99-2E5A9982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31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414B3-0288-2DA8-F033-C55675A3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810F2E-25C5-10A2-E205-412F2D85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9C69BC-FE04-2019-3DC0-B819FDF4C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FB4676-0C97-81B3-8D9A-C9025DEA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F9AFE3-99F7-A276-B0E3-77B3825C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8A059F-8394-7DE8-675A-703D298C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7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770E0-8B31-122C-7E6B-D5386903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B1870E-D46E-F28C-D091-60F77A411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E6EF8F-296D-6D5A-B1DB-50E2268CA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2B1C19-C881-904C-BD26-75BB8661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4BEAD8-EC12-8320-D8A4-A3EBBC61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241850-116F-5C4B-5D04-58B0D627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9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5F0C85B-11C9-0A5A-4478-44756EA0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87A3E3-6865-0DE1-8FEB-6B13D5E57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9DCF9F-0C01-EBFF-3757-ABF057584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00D34-F305-40A3-A06B-0501084D7F56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9A9674-36A0-AA30-7FF2-322D3F9EA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98FC5-DEF3-6609-162E-9E370D488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601208-72CF-4B67-8303-E186197831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0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.feelworld.ltd/BOX/feelworld-lut7-7%E3%82%A4%E3%83%B3%E3%83%81%E8%B6%85%E9%AB%98%E8%BC%9D%E5%BA%A62200nit%E3%82%BF%E3%83%83%E3%83%81%E3%82%B9%E3%82%AF%E3%83%AA%E3%83%BC%E3%83%B3%E3%82%AB%E3%83%A1%E3%83%A9%E3%83%87%E3%82%B8%E3%82%BF%E3%83%AB%E4%B8%80%E7%9C%BC%E3%83%AC%E3%83%95%E3%83%95%E3%82%A3%E3%83%BC%E3%83%AB%E3%83%89%E3%83%A2%E3%83%8B%E3%82%BF%E3%83%BC?gad_source=1&amp;gclid=Cj0KCQiA_NC9BhCkARIsABSnSTZCS4peDAViye6qM2UPgOcsDBwfEszp06Cw6kC-Cs9dT56a9rtXFPgaAgZSEALw_wc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a.sus.co.jp/products/g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amazon.co.jp/%E3%83%91%E3%83%8A%E3%82%BD%E3%83%8B%E3%83%83%E3%82%AF-%E3%83%AF%E3%82%A4%E3%83%A4%E3%83%AC%E3%82%B9%E3%83%86%E3%83%AC%E3%83%93%E3%83%89%E3%82%A2%E3%83%9B%E3%83%B3-%E9%85%8D%E7%B7%9A%E5%B7%A5%E4%BA%8B%E4%B8%8D%E8%A6%81-LED%E3%83%A9%E3%82%A4%E3%83%88%E6%90%AD%E8%BC%89-VS-SGZ20L/dp/B08GL5ZYK1/ref=sr_1_4?__mk_ja_JP=%E3%82%AB%E3%82%BF%E3%82%AB%E3%83%8A&amp;crid=2XWCDFFK0PC2V&amp;dib=eyJ2IjoiMSJ9.XyNQsjcA-RrK0wJ_LVpwrX_dod57oC7VbyVD7u-SvcW1Jc6MpYOUbk1W4c3OKr-yjrfUbA2exnUC20LfNBqcdEf_TRsl7xJjpSAcUbMgoVBunds7znpERGGOCAq0hZBYepmT4NtTM-kOnQ5-1ZwqToEjw_7-NNU3AMm57e0yGe-59LV_0mnBk5UBFpVPLqUYYmWlGNUYFR3rTSpsi3DDCcgeEuzd0pi_SSlO0a7JrfdNkuZgtqH-YSKNppK0_sxPOq5emECQqBmaK3sqkYvUEyAEijvp-iDY5OSsnM3k7_NrTrh0hS6MTt6nwmAiLzOx4rrTMTWg2WARbefJq6tEbTob-LN2VVPrU4h26o62HDw.sMhKS9EyIwgravKbt5lBu1ENL9BPbg9wLYP-j8Rz_3o&amp;dib_tag=se&amp;keywords=%E3%82%A4%E3%83%B3%E3%82%BF%E3%83%BC%E3%83%95%E3%82%A9%E3%83%B3&amp;qid=1740276012&amp;s=diy&amp;sprefix=%E3%82%A4%E3%83%B3%E3%82%BF%E3%83%BC%E3%83%95%E3%82%A9%E3%83%B3%2B%2Cdiy%2C230&amp;sr=1-4&amp;th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.jp/%E3%82%AC%E3%83%BC%E3%83%87%E3%83%B3%E3%83%95%E3%82%A7%E3%83%B3%E3%82%B9-%E6%8A%98%E3%82%8A%E3%81%9F%E3%81%9F%E3%81%BF%E5%BC%8F-%E3%82%A2%E3%82%B3%E3%83%BC%E3%83%87%E3%82%A3%E3%82%AA%E3%83%B3-%E3%82%AB%E3%83%BC%E3%82%B2%E3%83%BC%E3%83%88-160cm%E3%81%BE%E3%81%A7%E6%8B%A1%E5%BC%B5%E5%8F%AF%E8%83%BD/dp/B086MJ5WRK/ref=sr_1_23?crid=2PN35WYGV1XCH&amp;dib=eyJ2IjoiMSJ9.0UqdL5aT6f4IyIXSEgDde_6GToqLOqIZNKlzAYX5_bJh2pZfkpWsXbbWhc68Yx6K-EvW53aoYA3LMNxR9toKeP-DKPIXiJSzbT2o5IIQjlrjvohv6erZ6dT9e2oKofHFZEpkFU588bcx1ltz8Xdzw1LiVCe5UYNKwTRIlGC_zanaxFhJEKs3jL9LTRKHfWuFTBJDMwg44VSNd2Psxhn_nu6fuUC63fe8jVRALioDAz_CdvsF9djm6KToJY04_GDwsWuWZTFoV1PfTGPQP8nqeAbLXmkY5RWnbITKGkJcnlKNFXQUh8QXkC1W2M_AIxDHGhii7eb9aQGlG4cTXyAQU3AeRZUrfXUB2WL2-gC1Y8M.1zqaokbcKNoAk7Ju7e44u-fE-iAEoh4rGFSpwu1d5DY&amp;dib_tag=se&amp;keywords=%E9%96%80%E6%89%89&amp;qid=1740275828&amp;s=diy&amp;sprefix=%E9%96%80%2Cdiy%2C206&amp;sr=1-23&amp;th=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amazon.co.jp/%E3%80%90IP66%E9%98%B2%E6%B0%B4%E9%98%B2%E5%A1%B5%E3%80%91SleeZOO-%E3%83%AF%E3%82%A4%E3%83%A4%E3%83%AC%E3%82%B9%E3%83%81%E3%83%A3%E3%82%A4%E3%83%A0-%E5%8F%97%E4%BF%A1%E6%A9%9F%E3%82%B3%E3%83%B3%E3%82%BB%E3%83%B3%E3%83%88-%E9%9F%B3%E3%81%A8%E5%85%89%E3%81%A7%E5%91%BC%E3%81%B3%E5%87%BA%E3%81%97-56%E7%A8%AE%E3%83%81%E3%83%A3%E3%82%A4%E3%83%A0%E9%9F%B3/dp/B0CPPCM391/ref=sr_1_2_sspa?crid=MUJSTY6DAJ1F&amp;dib=eyJ2IjoiMSJ9.m39D3Z5u3_X2Dm-e2wRW5PxQQ6OWHEL_HDeu7NPJDCJgcW2OAPQlssWvQlECvTW7_7DtuqdslrWPYINvY558Nj02Cd2vE6tN5Z8pt0MEIL3Nce4sdT9bvavsmjduWDOVs1v-NyiJHlpFNnEtEdlAXFQFNhzj-VsMzrUZBgTRzzwqvL5yGcYTD32ICViDDq33w6Fq69TlvDtJjh1GNn3HAPIb3uH83-D5FLpnk_sL_zhuJQ3chJF63AbwNJ0RXLnNOi7NB_6alJZQ9KPSHWJlNUNEWQbqTNzM1QDFFoYaPw4.63tJ64skR8fMFTOWnkE00TxokS64cYPgMbHJmZvarsA&amp;dib_tag=se&amp;keywords=%E3%82%A4%E3%83%B3%E3%82%BF%E3%83%BC%E3%83%95%E3%82%A9%E3%83%B3%2B%E5%B7%A5%E4%BA%8B%E4%B8%8D%E8%A6%81&amp;qid=1740275501&amp;s=diy&amp;sprefix=%E3%82%A4%E3%83%B3%E3%82%BF%E3%83%BC%E3%83%95%E3%82%A9%E3%83%B3%2Cdiy%2C229&amp;sr=1-2-spons&amp;sp_csd=d2lkZ2V0TmFtZT1zcF9hdGY&amp;th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2C86E-39EB-0DB5-24EF-C4CC32301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参加ロボットの条件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0EE68D-C8C4-81B4-950F-B30ADD5F4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1158"/>
            <a:ext cx="9144000" cy="1006642"/>
          </a:xfrm>
        </p:spPr>
        <p:txBody>
          <a:bodyPr/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5</a:t>
            </a:r>
            <a:r>
              <a:rPr kumimoji="1" lang="ja-JP" altLang="en-US" dirty="0"/>
              <a:t>日</a:t>
            </a:r>
          </a:p>
          <a:p>
            <a:r>
              <a:rPr kumimoji="1" lang="ja-JP" altLang="en-US" dirty="0"/>
              <a:t>特定非営利活動法人　けいはんなアバターチャレンジ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955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72DCB-220B-7A03-14FC-B25F9936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満足すべき条件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AFFA0-7755-A22F-49C4-52E3E7D9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ページに記した仕様を満足しているだけでは、競技遂行できない。下記の条件を満足すること。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ja-JP" altLang="en-US" dirty="0"/>
              <a:t>十分な輝度のディスプレイを持つこと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十分大きな音を出せるスピーカを持つこと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ja-JP" altLang="en-US" dirty="0"/>
              <a:t>インターフォンを持つ腕もしくは固定棒を持つこと</a:t>
            </a:r>
          </a:p>
        </p:txBody>
      </p:sp>
    </p:spTree>
    <p:extLst>
      <p:ext uri="{BB962C8B-B14F-4D97-AF65-F5344CB8AC3E}">
        <p14:creationId xmlns:p14="http://schemas.microsoft.com/office/powerpoint/2010/main" val="202898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E150-7C26-E596-32B1-9CB5D467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5DEF1-2AEB-A845-53A7-BFD64F68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85"/>
            <a:ext cx="10515600" cy="990083"/>
          </a:xfrm>
        </p:spPr>
        <p:txBody>
          <a:bodyPr>
            <a:normAutofit/>
          </a:bodyPr>
          <a:lstStyle/>
          <a:p>
            <a:pPr algn="ctr"/>
            <a:r>
              <a:rPr lang="ja-JP" altLang="en-US" b="1" dirty="0"/>
              <a:t>１．高輝度ディスプレイ</a:t>
            </a:r>
            <a:endParaRPr lang="en-US" altLang="ja-JP" sz="3600" b="1" dirty="0"/>
          </a:p>
        </p:txBody>
      </p:sp>
      <p:pic>
        <p:nvPicPr>
          <p:cNvPr id="40" name="図 39" descr="コンピュータ, モニター, カメラ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97868A-3144-91A0-DD3F-58650ABD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373"/>
            <a:ext cx="3500933" cy="3464788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9376F5A-13D5-11AE-B63B-828A0419E441}"/>
              </a:ext>
            </a:extLst>
          </p:cNvPr>
          <p:cNvSpPr txBox="1"/>
          <p:nvPr/>
        </p:nvSpPr>
        <p:spPr>
          <a:xfrm>
            <a:off x="4475746" y="3597491"/>
            <a:ext cx="70585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dirty="0">
                <a:hlinkClick r:id="rId4"/>
              </a:rPr>
              <a:t>https://ja.feelworld.ltd/BOX/feelworld-lut7-7%E3%82%A4%E3%83%B3%E3%83%81%E8%B6%85%E9%AB%98%E8%BC%9D%E5%BA%A62200nit%E3%82%BF%E3%83%83%E3%83%81%E3%82%B9%E3%82%AF%E3%83%AA%E3%83%BC%E3%83%B3%E3%82%AB%E3%83%A1%E3%83%A9%E3%83%87%E3%82%B8%E3%82%BF%E3%83%AB%E4%B8%80%E7%9C%BC%E3%83%AC%E3%83%95%E3%83%95%E3%82%A3%E3%83%BC%E3%83%AB%E3%83%89%E3%83%A2%E3%83%8B%E3%82%BF%E3%83%BC?gad_source=1&amp;gclid=Cj0KCQiA_NC9BhCkARIsABSnSTZCS4peDAViye6qM2UPgOcsDBwfEszp06Cw6kC-Cs9dT56a9rtXFPgaAgZSEALw_wcB</a:t>
            </a:r>
            <a:endParaRPr lang="en-US" altLang="ja-JP" sz="1600" dirty="0"/>
          </a:p>
          <a:p>
            <a:br>
              <a:rPr lang="en-US" altLang="ja-JP" sz="1600" dirty="0"/>
            </a:br>
            <a:endParaRPr lang="en-US" altLang="ja-JP" sz="1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670AA8A-08D6-06CF-6979-4C291573AA64}"/>
              </a:ext>
            </a:extLst>
          </p:cNvPr>
          <p:cNvSpPr txBox="1"/>
          <p:nvPr/>
        </p:nvSpPr>
        <p:spPr>
          <a:xfrm>
            <a:off x="4812632" y="6184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実売３．８万円</a:t>
            </a:r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AF3F8F35-4744-4CE4-CF0F-A1D8367F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59"/>
            <a:ext cx="10515600" cy="548604"/>
          </a:xfrm>
        </p:spPr>
        <p:txBody>
          <a:bodyPr/>
          <a:lstStyle/>
          <a:p>
            <a:pPr marL="457200" lvl="1" indent="0">
              <a:buNone/>
            </a:pPr>
            <a:r>
              <a:rPr kumimoji="1" lang="ja-JP" altLang="en-US" dirty="0"/>
              <a:t>日中、日向でも見える十分な輝度のディスプレイを持つこと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678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72713-B15C-E8B8-B5EA-3E1B82567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A80817-2CD1-0147-225D-E08E4F52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85"/>
            <a:ext cx="10515600" cy="990083"/>
          </a:xfrm>
        </p:spPr>
        <p:txBody>
          <a:bodyPr>
            <a:normAutofit/>
          </a:bodyPr>
          <a:lstStyle/>
          <a:p>
            <a:pPr algn="ctr"/>
            <a:r>
              <a:rPr lang="ja-JP" altLang="en-US" b="1" dirty="0"/>
              <a:t>２．大音量スピーカ</a:t>
            </a:r>
            <a:endParaRPr lang="en-US" altLang="ja-JP" sz="3600" b="1" dirty="0"/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EF7D1433-83F2-EC8A-8E60-EA3E2076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58"/>
            <a:ext cx="10515600" cy="99008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kumimoji="1" lang="ja-JP" altLang="en-US" dirty="0"/>
              <a:t>ロボットから１ｍ離れたところから音声収録が問題なく行われること。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pl-PL" dirty="0"/>
              <a:t>出力：総合 </a:t>
            </a:r>
            <a:r>
              <a:rPr lang="pl-PL" altLang="ja-JP" dirty="0"/>
              <a:t>14W (7W x 2 ) </a:t>
            </a:r>
            <a:endParaRPr kumimoji="1" lang="en-US" altLang="ja-JP" dirty="0"/>
          </a:p>
        </p:txBody>
      </p:sp>
      <p:pic>
        <p:nvPicPr>
          <p:cNvPr id="4" name="図 3" descr="Cgで描かれたスピーカ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B704DE6-36FE-3351-68F5-D621DC222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5" y="3016667"/>
            <a:ext cx="3048000" cy="18192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648C4E-2E7C-0047-7A3F-8700E53E9F2A}"/>
              </a:ext>
            </a:extLst>
          </p:cNvPr>
          <p:cNvSpPr txBox="1"/>
          <p:nvPr/>
        </p:nvSpPr>
        <p:spPr>
          <a:xfrm>
            <a:off x="3561347" y="2418360"/>
            <a:ext cx="85183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https://www.amazon.co.jp/FUNLOGY-Speaker%EF%BC%88%E3%82%B9%E3%83%94%E3%83%BC%E3%82%AB%E3%83%BC-PC%E3%82%B9%E3%83%94%E3%83%BC%E3%82%AB%E3%83%BC%EF%BC%89%E3%80%90VGP2024%E5%8F%97%E8%B3%9E-%E3%82%B9%E3%83%86%E3%83%AC%E3%82%AA%E3%82%B9%E3%83%94%E3%83%BC%E3%82%AB%E3%83%BC-3-5mm%E3%83%94%E3%83%B3%E5%85%A5%E5%8A%9B/dp/B0D4TRVKGG/ref=sr_1_7?__mk_ja_JP=%E3%82%AB%E3%82%BF%E3%82%AB%E3%83%8A&amp;dib=eyJ2IjoiMSJ9.SnpPXbJYSgvYu0zKu2HrbFuChN1jd6p-5vYstSALW-aV_2EaQFWzOAxziXswevJZYHpR64y6aMPdUdrXBkSijZJeuRytLFRZ8wW6ba4nVmMo1oNkoHGpHxf-E6NIq3uc5FjizMJJe-qc8juGqcUglkzYA7JWIhgFsn9mxktC-hgEGLxGXHY1Y2e74Tb6eBb8T7yfAljJIjK9yZjkVdGWzNFMZ5fdPLJH2ou-PakCTiGEVDd9UXxLyP2BdbVawxv7QlV6GTkySGLjnNBdcQtLr21_GeNSWRSrDiR2ejgm8_OF_GYB_729K-JrvP7lgoJZZ55qBr4GKmNGgx4XSUepjINwSoT0zPdDfa4QVUrgX7OiOCYfHvkN-AjIqanaKv5rBZ2hADpXJEOjFGTpFJzZip-ytxS9EHrmdRnPpKYQXS42dKEf3ktpNOBEIgiVhf09.5Sai5qa8xZdD96Cmyb_bAD4TbIUFSLSrQy7XdoX4IhE&amp;dib_tag=se&amp;keywords=%E3%82%B9%E3%83%94%E3%83%BC%E3%82%AB%E3%83%BC&amp;qid=1741153693&amp;sr=8-7</a:t>
            </a:r>
          </a:p>
        </p:txBody>
      </p:sp>
    </p:spTree>
    <p:extLst>
      <p:ext uri="{BB962C8B-B14F-4D97-AF65-F5344CB8AC3E}">
        <p14:creationId xmlns:p14="http://schemas.microsoft.com/office/powerpoint/2010/main" val="13652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F61D4-31B8-35FC-D56B-801C6EBD9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CF282-2401-58AA-9B7E-53CCA0FF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85"/>
            <a:ext cx="10515600" cy="990083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３．インターホンの高さは外部</a:t>
            </a:r>
            <a:r>
              <a:rPr lang="en-US" altLang="ja-JP" b="1" dirty="0"/>
              <a:t>110</a:t>
            </a:r>
            <a:r>
              <a:rPr lang="ja-JP" altLang="en-US" b="1" dirty="0"/>
              <a:t>～</a:t>
            </a:r>
            <a:r>
              <a:rPr lang="en-US" altLang="ja-JP" b="1" dirty="0"/>
              <a:t>130cm</a:t>
            </a:r>
            <a:br>
              <a:rPr lang="en-US" altLang="ja-JP" b="1" dirty="0"/>
            </a:br>
            <a:r>
              <a:rPr lang="ja-JP" altLang="en-US" sz="3600" b="1" dirty="0"/>
              <a:t>～この大会では押しボタンは地面から</a:t>
            </a:r>
            <a:r>
              <a:rPr lang="en-US" altLang="ja-JP" sz="3600" b="1" dirty="0"/>
              <a:t>112cm</a:t>
            </a:r>
            <a:r>
              <a:rPr lang="ja-JP" altLang="en-US" sz="3600" b="1" dirty="0"/>
              <a:t>とする～</a:t>
            </a:r>
            <a:endParaRPr lang="en-US" altLang="ja-JP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0BEDCD-3885-D60E-6328-28CEB018E292}"/>
              </a:ext>
            </a:extLst>
          </p:cNvPr>
          <p:cNvSpPr txBox="1"/>
          <p:nvPr/>
        </p:nvSpPr>
        <p:spPr>
          <a:xfrm>
            <a:off x="3188362" y="41508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６７ｃｍ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B3D38B-9972-7B9D-BC3E-763C53C4901A}"/>
              </a:ext>
            </a:extLst>
          </p:cNvPr>
          <p:cNvSpPr txBox="1"/>
          <p:nvPr/>
        </p:nvSpPr>
        <p:spPr>
          <a:xfrm>
            <a:off x="263597" y="50973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３５ｃｍ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5C116D-CB90-55D4-A6E7-C4CA69921698}"/>
              </a:ext>
            </a:extLst>
          </p:cNvPr>
          <p:cNvSpPr txBox="1"/>
          <p:nvPr/>
        </p:nvSpPr>
        <p:spPr>
          <a:xfrm>
            <a:off x="4592044" y="39303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７６ｃｍ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844B99-170C-FFF5-C235-0A31D126BC61}"/>
              </a:ext>
            </a:extLst>
          </p:cNvPr>
          <p:cNvSpPr txBox="1"/>
          <p:nvPr/>
        </p:nvSpPr>
        <p:spPr>
          <a:xfrm>
            <a:off x="3228464" y="24103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８５ｃｍ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3981ED-73F6-31FE-C15B-3CB7A82A77FA}"/>
              </a:ext>
            </a:extLst>
          </p:cNvPr>
          <p:cNvSpPr txBox="1"/>
          <p:nvPr/>
        </p:nvSpPr>
        <p:spPr>
          <a:xfrm>
            <a:off x="2995854" y="16242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１０１ｃｍ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6CCFB2-62BA-A23A-BB31-6D98F8CC7F89}"/>
              </a:ext>
            </a:extLst>
          </p:cNvPr>
          <p:cNvSpPr txBox="1"/>
          <p:nvPr/>
        </p:nvSpPr>
        <p:spPr>
          <a:xfrm>
            <a:off x="47033" y="31723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１０２ｃｍ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5752F61-7CB7-3E4D-57C6-A279B5FFA8E7}"/>
              </a:ext>
            </a:extLst>
          </p:cNvPr>
          <p:cNvSpPr txBox="1"/>
          <p:nvPr/>
        </p:nvSpPr>
        <p:spPr>
          <a:xfrm>
            <a:off x="55052" y="27111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１１１ｃｍ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2E634F-313A-4DBF-59C7-CCDE6E9674BA}"/>
              </a:ext>
            </a:extLst>
          </p:cNvPr>
          <p:cNvSpPr txBox="1"/>
          <p:nvPr/>
        </p:nvSpPr>
        <p:spPr>
          <a:xfrm>
            <a:off x="63068" y="23581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１２０ｃｍ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9E9C84-4EDA-4729-2E79-029D1B70958E}"/>
              </a:ext>
            </a:extLst>
          </p:cNvPr>
          <p:cNvSpPr txBox="1"/>
          <p:nvPr/>
        </p:nvSpPr>
        <p:spPr>
          <a:xfrm>
            <a:off x="83116" y="1692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１３６ｃｍ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D227288-FD3A-BCF5-72C0-4BB72B4E8600}"/>
              </a:ext>
            </a:extLst>
          </p:cNvPr>
          <p:cNvSpPr txBox="1"/>
          <p:nvPr/>
        </p:nvSpPr>
        <p:spPr>
          <a:xfrm>
            <a:off x="1856864" y="1074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３２ｃｍ</a:t>
            </a:r>
          </a:p>
        </p:txBody>
      </p:sp>
      <p:sp>
        <p:nvSpPr>
          <p:cNvPr id="27" name="右中かっこ 26">
            <a:extLst>
              <a:ext uri="{FF2B5EF4-FFF2-40B4-BE49-F238E27FC236}">
                <a16:creationId xmlns:a16="http://schemas.microsoft.com/office/drawing/2014/main" id="{5227EE84-1533-B958-AF00-422AB0384C42}"/>
              </a:ext>
            </a:extLst>
          </p:cNvPr>
          <p:cNvSpPr/>
          <p:nvPr/>
        </p:nvSpPr>
        <p:spPr>
          <a:xfrm>
            <a:off x="4011607" y="2923677"/>
            <a:ext cx="511168" cy="23301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DF1B788-66E7-E383-87F1-189DD43BE98B}"/>
              </a:ext>
            </a:extLst>
          </p:cNvPr>
          <p:cNvSpPr txBox="1"/>
          <p:nvPr/>
        </p:nvSpPr>
        <p:spPr>
          <a:xfrm>
            <a:off x="1556080" y="6104022"/>
            <a:ext cx="182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奥行４６ｃｍ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A82BCD1-8465-F590-9949-2D635711768A}"/>
              </a:ext>
            </a:extLst>
          </p:cNvPr>
          <p:cNvCxnSpPr/>
          <p:nvPr/>
        </p:nvCxnSpPr>
        <p:spPr>
          <a:xfrm flipH="1" flipV="1">
            <a:off x="2275968" y="2570748"/>
            <a:ext cx="2246807" cy="2667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11D2339-C0EF-3A31-0376-7F9C1E7B40CC}"/>
              </a:ext>
            </a:extLst>
          </p:cNvPr>
          <p:cNvSpPr txBox="1"/>
          <p:nvPr/>
        </p:nvSpPr>
        <p:spPr>
          <a:xfrm>
            <a:off x="4656210" y="52096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魚眼レンズ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3DBC74-763D-A7C9-E779-263359B487A9}"/>
              </a:ext>
            </a:extLst>
          </p:cNvPr>
          <p:cNvSpPr txBox="1"/>
          <p:nvPr/>
        </p:nvSpPr>
        <p:spPr>
          <a:xfrm>
            <a:off x="513333" y="55666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車</a:t>
            </a:r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815F0EC-31B5-5F9E-5CBC-E9F9F646F5D3}"/>
              </a:ext>
            </a:extLst>
          </p:cNvPr>
          <p:cNvSpPr/>
          <p:nvPr/>
        </p:nvSpPr>
        <p:spPr>
          <a:xfrm>
            <a:off x="6781812" y="3533274"/>
            <a:ext cx="232604" cy="19250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14F70FD-3628-70D6-986E-3F44FE581A18}"/>
              </a:ext>
            </a:extLst>
          </p:cNvPr>
          <p:cNvSpPr/>
          <p:nvPr/>
        </p:nvSpPr>
        <p:spPr>
          <a:xfrm>
            <a:off x="6777797" y="3136232"/>
            <a:ext cx="232604" cy="393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4EB9C9-0B5A-DD0A-64D0-00CF50677DE7}"/>
              </a:ext>
            </a:extLst>
          </p:cNvPr>
          <p:cNvSpPr/>
          <p:nvPr/>
        </p:nvSpPr>
        <p:spPr>
          <a:xfrm>
            <a:off x="6777797" y="2747212"/>
            <a:ext cx="232604" cy="3930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827FD17-1AE0-A512-67A7-A713547BDA64}"/>
              </a:ext>
            </a:extLst>
          </p:cNvPr>
          <p:cNvSpPr/>
          <p:nvPr/>
        </p:nvSpPr>
        <p:spPr>
          <a:xfrm>
            <a:off x="6777797" y="2029327"/>
            <a:ext cx="232604" cy="7218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8F195C9-6730-B3AD-C8BA-6F3CF1C8059B}"/>
              </a:ext>
            </a:extLst>
          </p:cNvPr>
          <p:cNvSpPr/>
          <p:nvPr/>
        </p:nvSpPr>
        <p:spPr>
          <a:xfrm>
            <a:off x="6332620" y="5466343"/>
            <a:ext cx="1118937" cy="810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D26621F-7BC5-263E-48BD-F47807648439}"/>
              </a:ext>
            </a:extLst>
          </p:cNvPr>
          <p:cNvSpPr/>
          <p:nvPr/>
        </p:nvSpPr>
        <p:spPr>
          <a:xfrm rot="16200000">
            <a:off x="6934212" y="2049370"/>
            <a:ext cx="232604" cy="19250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873EF77-93D7-C367-E784-7334D7260E31}"/>
              </a:ext>
            </a:extLst>
          </p:cNvPr>
          <p:cNvSpPr/>
          <p:nvPr/>
        </p:nvSpPr>
        <p:spPr>
          <a:xfrm>
            <a:off x="8025070" y="2715123"/>
            <a:ext cx="232604" cy="5614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C1D1061-7C91-5A85-3C7B-22AB10FB8471}"/>
              </a:ext>
            </a:extLst>
          </p:cNvPr>
          <p:cNvSpPr/>
          <p:nvPr/>
        </p:nvSpPr>
        <p:spPr>
          <a:xfrm>
            <a:off x="9196150" y="2009277"/>
            <a:ext cx="300769" cy="42872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2DC2D28-0B81-A40B-5493-DA131D753EE1}"/>
              </a:ext>
            </a:extLst>
          </p:cNvPr>
          <p:cNvSpPr/>
          <p:nvPr/>
        </p:nvSpPr>
        <p:spPr>
          <a:xfrm rot="16200000">
            <a:off x="8783062" y="2959760"/>
            <a:ext cx="585541" cy="200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7F7B861-8D2E-0D2D-BD4F-453CA8949D95}"/>
              </a:ext>
            </a:extLst>
          </p:cNvPr>
          <p:cNvSpPr/>
          <p:nvPr/>
        </p:nvSpPr>
        <p:spPr>
          <a:xfrm>
            <a:off x="8817149" y="2887586"/>
            <a:ext cx="166437" cy="1604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F3C513D-6F2E-B97E-32F3-90C8F69E6B9D}"/>
              </a:ext>
            </a:extLst>
          </p:cNvPr>
          <p:cNvSpPr/>
          <p:nvPr/>
        </p:nvSpPr>
        <p:spPr>
          <a:xfrm rot="16200000">
            <a:off x="8037107" y="4303296"/>
            <a:ext cx="300769" cy="42872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中かっこ 23">
            <a:extLst>
              <a:ext uri="{FF2B5EF4-FFF2-40B4-BE49-F238E27FC236}">
                <a16:creationId xmlns:a16="http://schemas.microsoft.com/office/drawing/2014/main" id="{3CA8FDFE-7E73-4C62-A9A1-135745745B83}"/>
              </a:ext>
            </a:extLst>
          </p:cNvPr>
          <p:cNvSpPr/>
          <p:nvPr/>
        </p:nvSpPr>
        <p:spPr>
          <a:xfrm rot="16200000">
            <a:off x="2131426" y="1040876"/>
            <a:ext cx="341065" cy="11709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8611621-6136-0498-0F50-FF9FF1213FC1}"/>
              </a:ext>
            </a:extLst>
          </p:cNvPr>
          <p:cNvGrpSpPr/>
          <p:nvPr/>
        </p:nvGrpSpPr>
        <p:grpSpPr>
          <a:xfrm>
            <a:off x="1483025" y="1816772"/>
            <a:ext cx="1696222" cy="4247148"/>
            <a:chOff x="1483025" y="2009276"/>
            <a:chExt cx="1696222" cy="424714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D45A966-4CD9-B1EF-F2EE-1C4B323B46EE}"/>
                </a:ext>
              </a:extLst>
            </p:cNvPr>
            <p:cNvSpPr/>
            <p:nvPr/>
          </p:nvSpPr>
          <p:spPr>
            <a:xfrm>
              <a:off x="1720515" y="3513223"/>
              <a:ext cx="1118937" cy="19250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5D221C8-F3EF-9F3F-99A7-ECCB4495C570}"/>
                </a:ext>
              </a:extLst>
            </p:cNvPr>
            <p:cNvSpPr/>
            <p:nvPr/>
          </p:nvSpPr>
          <p:spPr>
            <a:xfrm>
              <a:off x="1716499" y="3116181"/>
              <a:ext cx="1118937" cy="39303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D820224-38E3-F2E7-4C11-F357C3AC64E0}"/>
                </a:ext>
              </a:extLst>
            </p:cNvPr>
            <p:cNvSpPr/>
            <p:nvPr/>
          </p:nvSpPr>
          <p:spPr>
            <a:xfrm>
              <a:off x="1736547" y="2727161"/>
              <a:ext cx="1118937" cy="3930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C6C8BB3-2B53-99B5-B143-5FD930571E85}"/>
                </a:ext>
              </a:extLst>
            </p:cNvPr>
            <p:cNvSpPr/>
            <p:nvPr/>
          </p:nvSpPr>
          <p:spPr>
            <a:xfrm>
              <a:off x="1744567" y="2009276"/>
              <a:ext cx="1118937" cy="7218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F54E4F04-ADA7-EE93-EBE4-7E35A293F154}"/>
                </a:ext>
              </a:extLst>
            </p:cNvPr>
            <p:cNvSpPr/>
            <p:nvPr/>
          </p:nvSpPr>
          <p:spPr>
            <a:xfrm>
              <a:off x="1824786" y="3208788"/>
              <a:ext cx="264694" cy="2322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B315F615-FFF2-7019-1DE1-7023AB2BCC7B}"/>
                </a:ext>
              </a:extLst>
            </p:cNvPr>
            <p:cNvSpPr/>
            <p:nvPr/>
          </p:nvSpPr>
          <p:spPr>
            <a:xfrm>
              <a:off x="2434392" y="3228837"/>
              <a:ext cx="264694" cy="2322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99FD57C-55AB-2E3B-04D0-FAF45F3D35B8}"/>
                </a:ext>
              </a:extLst>
            </p:cNvPr>
            <p:cNvSpPr/>
            <p:nvPr/>
          </p:nvSpPr>
          <p:spPr>
            <a:xfrm>
              <a:off x="2167687" y="2723154"/>
              <a:ext cx="166437" cy="1604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6FB2BAA-CC28-99D6-D722-3159CB502EDD}"/>
                </a:ext>
              </a:extLst>
            </p:cNvPr>
            <p:cNvSpPr/>
            <p:nvPr/>
          </p:nvSpPr>
          <p:spPr>
            <a:xfrm>
              <a:off x="1953119" y="2879552"/>
              <a:ext cx="585541" cy="2005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407EE38-452C-D43A-DC29-9136F29DE7E3}"/>
                </a:ext>
              </a:extLst>
            </p:cNvPr>
            <p:cNvSpPr/>
            <p:nvPr/>
          </p:nvSpPr>
          <p:spPr>
            <a:xfrm>
              <a:off x="2506584" y="5674894"/>
              <a:ext cx="541412" cy="57751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3D62641-8B27-2271-0400-426E08FC042F}"/>
                </a:ext>
              </a:extLst>
            </p:cNvPr>
            <p:cNvSpPr/>
            <p:nvPr/>
          </p:nvSpPr>
          <p:spPr>
            <a:xfrm>
              <a:off x="1491925" y="5674890"/>
              <a:ext cx="541412" cy="57751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右中かっこ 25">
              <a:extLst>
                <a:ext uri="{FF2B5EF4-FFF2-40B4-BE49-F238E27FC236}">
                  <a16:creationId xmlns:a16="http://schemas.microsoft.com/office/drawing/2014/main" id="{2A001279-7946-2529-1F35-0427FF99AB0F}"/>
                </a:ext>
              </a:extLst>
            </p:cNvPr>
            <p:cNvSpPr/>
            <p:nvPr/>
          </p:nvSpPr>
          <p:spPr>
            <a:xfrm>
              <a:off x="2861343" y="3593095"/>
              <a:ext cx="317904" cy="185118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4D984DD-CFEB-3A7F-30D6-F56868D276BB}"/>
                </a:ext>
              </a:extLst>
            </p:cNvPr>
            <p:cNvSpPr/>
            <p:nvPr/>
          </p:nvSpPr>
          <p:spPr>
            <a:xfrm>
              <a:off x="1704467" y="5446292"/>
              <a:ext cx="1118937" cy="8101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1191E20-3ACC-B432-794A-FF8D86D7A130}"/>
                </a:ext>
              </a:extLst>
            </p:cNvPr>
            <p:cNvSpPr/>
            <p:nvPr/>
          </p:nvSpPr>
          <p:spPr>
            <a:xfrm rot="16200000">
              <a:off x="1494022" y="2864000"/>
              <a:ext cx="236521" cy="2585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C0C74567-77B6-6933-19F2-E082DDD6640F}"/>
                </a:ext>
              </a:extLst>
            </p:cNvPr>
            <p:cNvSpPr/>
            <p:nvPr/>
          </p:nvSpPr>
          <p:spPr>
            <a:xfrm rot="16200000">
              <a:off x="2874780" y="2887792"/>
              <a:ext cx="236521" cy="25851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0CA67975-91CC-02F8-2B9D-0E16AC444C0F}"/>
              </a:ext>
            </a:extLst>
          </p:cNvPr>
          <p:cNvSpPr/>
          <p:nvPr/>
        </p:nvSpPr>
        <p:spPr>
          <a:xfrm flipH="1">
            <a:off x="8447251" y="2995867"/>
            <a:ext cx="511168" cy="33006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0B3F7B4-4C42-5242-DCEB-CCAB52E877A5}"/>
              </a:ext>
            </a:extLst>
          </p:cNvPr>
          <p:cNvSpPr txBox="1"/>
          <p:nvPr/>
        </p:nvSpPr>
        <p:spPr>
          <a:xfrm>
            <a:off x="7455554" y="446772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112</a:t>
            </a:r>
            <a:r>
              <a:rPr kumimoji="1" lang="ja-JP" altLang="en-US" dirty="0"/>
              <a:t>ｃｍ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1BA678-BD93-9941-3118-2559C84C739F}"/>
              </a:ext>
            </a:extLst>
          </p:cNvPr>
          <p:cNvSpPr txBox="1"/>
          <p:nvPr/>
        </p:nvSpPr>
        <p:spPr>
          <a:xfrm>
            <a:off x="1271315" y="6481001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Keigan</a:t>
            </a:r>
            <a:r>
              <a:rPr lang="ja-JP" altLang="en-US" dirty="0"/>
              <a:t>のロボット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217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D688F-E1D7-37F0-4789-7441BCE8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モニターを外して２本の支柱間に橋渡しを入れる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9AA685-A127-C9B4-CC87-68AAC944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405"/>
            <a:ext cx="3906795" cy="1139997"/>
          </a:xfrm>
        </p:spPr>
        <p:txBody>
          <a:bodyPr>
            <a:noAutofit/>
          </a:bodyPr>
          <a:lstStyle/>
          <a:p>
            <a:pPr rtl="0">
              <a:lnSpc>
                <a:spcPct val="170000"/>
              </a:lnSpc>
            </a:pPr>
            <a:r>
              <a:rPr lang="en-US" altLang="ja-JP" sz="2000" dirty="0"/>
              <a:t>SUS</a:t>
            </a:r>
            <a:r>
              <a:rPr lang="ja-JP" altLang="en-US" sz="2000" dirty="0"/>
              <a:t>社の</a:t>
            </a:r>
            <a:r>
              <a:rPr lang="en-US" altLang="ja-JP" sz="2000" dirty="0"/>
              <a:t>GF</a:t>
            </a:r>
            <a:r>
              <a:rPr lang="ja-JP" altLang="en-US" sz="2000" dirty="0"/>
              <a:t>フレーム（</a:t>
            </a:r>
            <a:r>
              <a:rPr lang="el-GR" altLang="ja-JP" sz="2000" dirty="0"/>
              <a:t>φ28</a:t>
            </a:r>
            <a:r>
              <a:rPr lang="ja-JP" altLang="el-GR" sz="2000" dirty="0"/>
              <a:t>）</a:t>
            </a:r>
            <a:r>
              <a:rPr lang="ja-JP" altLang="en-US" sz="2000" dirty="0"/>
              <a:t>を使う</a:t>
            </a:r>
          </a:p>
          <a:p>
            <a:pPr lvl="1">
              <a:lnSpc>
                <a:spcPct val="170000"/>
              </a:lnSpc>
            </a:pPr>
            <a:r>
              <a:rPr lang="en-US" altLang="ja-JP" sz="2000" dirty="0">
                <a:hlinkClick r:id="rId2"/>
              </a:rPr>
              <a:t>https://fa.sus.co.jp/products/gf/</a:t>
            </a:r>
            <a:endParaRPr lang="en-US" altLang="ja-JP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16CE92-1FFF-AE8C-E72B-FB13B787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841" y="2361573"/>
            <a:ext cx="711616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2"/>
            <a:extLst>
              <a:ext uri="{FF2B5EF4-FFF2-40B4-BE49-F238E27FC236}">
                <a16:creationId xmlns:a16="http://schemas.microsoft.com/office/drawing/2014/main" id="{156E0AFF-EB7F-3DCB-3720-347970AB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8" y="422278"/>
            <a:ext cx="2648320" cy="3219899"/>
          </a:xfrm>
          <a:prstGeom prst="rect">
            <a:avLst/>
          </a:prstGeom>
        </p:spPr>
      </p:pic>
      <p:pic>
        <p:nvPicPr>
          <p:cNvPr id="5" name="図 4">
            <a:hlinkClick r:id="rId4"/>
            <a:extLst>
              <a:ext uri="{FF2B5EF4-FFF2-40B4-BE49-F238E27FC236}">
                <a16:creationId xmlns:a16="http://schemas.microsoft.com/office/drawing/2014/main" id="{216BB61B-F9C1-6A8C-564B-521D0DC63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51" y="3928533"/>
            <a:ext cx="3973918" cy="2935280"/>
          </a:xfrm>
          <a:prstGeom prst="rect">
            <a:avLst/>
          </a:prstGeom>
        </p:spPr>
      </p:pic>
      <p:pic>
        <p:nvPicPr>
          <p:cNvPr id="7" name="図 6">
            <a:hlinkClick r:id="rId6"/>
            <a:extLst>
              <a:ext uri="{FF2B5EF4-FFF2-40B4-BE49-F238E27FC236}">
                <a16:creationId xmlns:a16="http://schemas.microsoft.com/office/drawing/2014/main" id="{569C23C2-BE4F-3FE7-4E90-E5CB17EE3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076" y="789916"/>
            <a:ext cx="4629796" cy="3934374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BF8D781C-0877-A547-80A2-894B0F05B014}"/>
              </a:ext>
            </a:extLst>
          </p:cNvPr>
          <p:cNvSpPr txBox="1">
            <a:spLocks/>
          </p:cNvSpPr>
          <p:nvPr/>
        </p:nvSpPr>
        <p:spPr>
          <a:xfrm>
            <a:off x="6720034" y="4838286"/>
            <a:ext cx="4512258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800" dirty="0"/>
              <a:t>高さは７０ｃｍ</a:t>
            </a:r>
            <a:endParaRPr lang="en-US" altLang="ja-JP" sz="2800" dirty="0"/>
          </a:p>
          <a:p>
            <a:pPr>
              <a:lnSpc>
                <a:spcPct val="120000"/>
              </a:lnSpc>
            </a:pPr>
            <a:r>
              <a:rPr lang="ja-JP" altLang="en-US" sz="2800" dirty="0"/>
              <a:t>１１０ｃｍは木を切り出して作る？</a:t>
            </a:r>
            <a:endParaRPr lang="en-US" altLang="ja-JP" sz="2800" dirty="0"/>
          </a:p>
          <a:p>
            <a:pPr>
              <a:lnSpc>
                <a:spcPct val="120000"/>
              </a:lnSpc>
            </a:pPr>
            <a:r>
              <a:rPr lang="ja-JP" altLang="en-US" sz="2800" dirty="0"/>
              <a:t>自宅は</a:t>
            </a:r>
            <a:r>
              <a:rPr lang="en-US" altLang="ja-JP" sz="2800" dirty="0"/>
              <a:t>112-114cm</a:t>
            </a:r>
            <a:r>
              <a:rPr lang="ja-JP" altLang="en-US" sz="2800" dirty="0"/>
              <a:t>に押しボタンがある</a:t>
            </a:r>
          </a:p>
        </p:txBody>
      </p:sp>
    </p:spTree>
    <p:extLst>
      <p:ext uri="{BB962C8B-B14F-4D97-AF65-F5344CB8AC3E}">
        <p14:creationId xmlns:p14="http://schemas.microsoft.com/office/powerpoint/2010/main" val="12664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478</Words>
  <Application>Microsoft Office PowerPoint</Application>
  <PresentationFormat>ワイド画面</PresentationFormat>
  <Paragraphs>42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参加ロボットの条件</vt:lpstr>
      <vt:lpstr>満足すべき条件</vt:lpstr>
      <vt:lpstr>１．高輝度ディスプレイ</vt:lpstr>
      <vt:lpstr>２．大音量スピーカ</vt:lpstr>
      <vt:lpstr>３．インターホンの高さは外部110～130cm ～この大会では押しボタンは地面から112cmとする～</vt:lpstr>
      <vt:lpstr>モニターを外して２本の支柱間に橋渡しを入れる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Tohru Asami@ATR</dc:creator>
  <cp:lastModifiedBy>Tohru Asami@ATR</cp:lastModifiedBy>
  <cp:revision>11</cp:revision>
  <dcterms:created xsi:type="dcterms:W3CDTF">2025-02-11T01:32:42Z</dcterms:created>
  <dcterms:modified xsi:type="dcterms:W3CDTF">2025-03-10T14:23:31Z</dcterms:modified>
</cp:coreProperties>
</file>